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Montserrat ExtraBold" panose="020B0604020202020204" charset="-52"/>
      <p:bold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Medium" panose="020B0604020202020204" charset="-52"/>
      <p:regular r:id="rId25"/>
      <p:bold r:id="rId26"/>
      <p:italic r:id="rId27"/>
      <p:boldItalic r:id="rId28"/>
    </p:embeddedFont>
    <p:embeddedFont>
      <p:font typeface="Montserrat" panose="020B0604020202020204" charset="-52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76629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3946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28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91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215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934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22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79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4787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8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396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6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3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819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8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0" y="24057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/>
        </p:nvSpPr>
        <p:spPr>
          <a:xfrm>
            <a:off x="1979524" y="439383"/>
            <a:ext cx="533567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" name="Google Shape;201;p42"/>
          <p:cNvSpPr/>
          <p:nvPr/>
        </p:nvSpPr>
        <p:spPr>
          <a:xfrm>
            <a:off x="301451" y="982050"/>
            <a:ext cx="8068349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https://idemo.bspb.ru”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2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42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Шаймарданова Л.Ф.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ТП-841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400600" y="808775"/>
            <a:ext cx="808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тест-кейсы была применена техника классов эквивалентности, техника доменного тестирования. Результаты можно увидеть на скрине ниже:</a:t>
            </a:r>
            <a:endParaRPr sz="24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75" y="1732175"/>
            <a:ext cx="8356989" cy="3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383575" y="712925"/>
            <a:ext cx="80829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class TestOpen():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def setup_method(self, method):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 = webdriver.Chrome()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self.vars = {}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def teardown_method(self, method):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self.driver.quit()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def test_open(self):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self.driver.get("https://idemo.bspb.ru/auth?response_type=code&amp;client_id=1&amp;redirect_uri=https%3A%2F%2Fidemo.bspb.ru%2Flogin%2Fsuccess&amp;prefetch_uri=https%3A%2F%2Fidemo.bspb.ru%2Flogin%2Fprefetch&amp;force_new_session=true")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self.driver.set_window_size(1050, 718)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self.driver.find_element(By.NAME, "username").send_keys("demo")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self.driver.find_element(By.NAME, "password").send_keys("demo")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self.driver.find_element(By.CSS_SELECTOR, ".eye-on &gt; path").click()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self.driver.find_element(By.CSS_SELECTOR, ".eye-off &gt; path").click()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   self.driver.find_element(By.ID, "login-button").click()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868849" cy="281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851550"/>
            <a:ext cx="5476650" cy="40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629200" y="1189775"/>
            <a:ext cx="8082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Наша выбранная стратегия тестирования, в частности функциональное тестирование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UI\UX тестирование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тестирование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безопасности было эффективно.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Так как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при помощи применения техник тест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дизайна, мы добились оптимальных результатов и максимизировали тестовое покрытие.</a:t>
            </a:r>
            <a:endParaRPr sz="2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431250" y="1197250"/>
            <a:ext cx="4231500" cy="3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получила хорошие базовые знания в сфере тестирования программного обеспечения, познакомилась и немного поработала с инструментами, используемыми в тестировании, такими как: XMind,  Jira, TestRail, GIT, Postman, MySQL, Selenium IDE, PyCharm. Очень интересной для меня стала работа с Git, SQL, API и Python.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https://github.com/Leisan2206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>
              <a:solidFill>
                <a:srgbClr val="00396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0" name="Google Shape;31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3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19" name="Google Shape;21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66" y="737855"/>
            <a:ext cx="8943033" cy="396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1028" name="Picture 4" descr="http://dl4.joxi.net/drive/2023/05/17/0056/0596/3719764/64/1cdbe3e6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" y="1115366"/>
            <a:ext cx="8940727" cy="32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33" name="Google Shape;233;p46" descr="http://dl4.joxi.net/drive/2023/05/14/0056/0596/3719764/64/d88b60502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074" y="970994"/>
            <a:ext cx="56388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6"/>
          <p:cNvSpPr/>
          <p:nvPr/>
        </p:nvSpPr>
        <p:spPr>
          <a:xfrm>
            <a:off x="391875" y="586300"/>
            <a:ext cx="64662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Прикладываю чек-лист на сайт https://idemo.bspb.ru</a:t>
            </a:r>
            <a:endParaRPr sz="18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241" name="Google Shape;241;p47"/>
          <p:cNvSpPr/>
          <p:nvPr/>
        </p:nvSpPr>
        <p:spPr>
          <a:xfrm>
            <a:off x="422024" y="623000"/>
            <a:ext cx="769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Прикладываю 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составленные</a:t>
            </a:r>
            <a:r>
              <a:rPr lang="ru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тест-кейс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ы, выгруженные в excel из TestRail</a:t>
            </a:r>
            <a:endParaRPr sz="18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3176"/>
            <a:ext cx="8839200" cy="334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48" name="Google Shape;248;p48" descr="http://dl4.joxi.net/drive/2023/05/14/0056/0596/3719764/64/1a1bfc958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269" y="1149403"/>
            <a:ext cx="8596526" cy="386971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256275" y="93275"/>
            <a:ext cx="8264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8"/>
          <p:cNvSpPr/>
          <p:nvPr/>
        </p:nvSpPr>
        <p:spPr>
          <a:xfrm>
            <a:off x="422025" y="681000"/>
            <a:ext cx="7146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Прикладываю пример составления тест-кейсов в программе Test Rail</a:t>
            </a:r>
            <a:endParaRPr sz="18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9"/>
          <p:cNvSpPr txBox="1"/>
          <p:nvPr/>
        </p:nvSpPr>
        <p:spPr>
          <a:xfrm>
            <a:off x="400600" y="656375"/>
            <a:ext cx="80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Прикладываю составленные</a:t>
            </a:r>
            <a:r>
              <a:rPr lang="ru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баг-репорт</a:t>
            </a: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ы</a:t>
            </a:r>
            <a:endParaRPr sz="24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258" name="Google Shape;258;p49" descr="http://dl3.joxi.net/drive/2023/05/14/0056/0596/3719764/64/80fd59862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45949"/>
            <a:ext cx="8635275" cy="36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0"/>
          <p:cNvSpPr txBox="1"/>
          <p:nvPr/>
        </p:nvSpPr>
        <p:spPr>
          <a:xfrm>
            <a:off x="400600" y="732575"/>
            <a:ext cx="808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Прикладываю чек-лист до применения техник тест-дизайна (таблица слева) и после применения техник тест-дизайна (таблица справа)</a:t>
            </a:r>
            <a:endParaRPr sz="24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66" name="Google Shape;2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0" y="1781725"/>
            <a:ext cx="7474549" cy="31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416</Words>
  <Application>Microsoft Office PowerPoint</Application>
  <PresentationFormat>Экран (16:9)</PresentationFormat>
  <Paragraphs>73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Montserrat ExtraBold</vt:lpstr>
      <vt:lpstr>Calibri</vt:lpstr>
      <vt:lpstr>Montserrat Medium</vt:lpstr>
      <vt:lpstr>Montserrat</vt:lpstr>
      <vt:lpstr>Arial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1</cp:revision>
  <dcterms:modified xsi:type="dcterms:W3CDTF">2023-05-17T12:39:59Z</dcterms:modified>
</cp:coreProperties>
</file>